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3"/>
    <p:restoredTop sz="94694"/>
  </p:normalViewPr>
  <p:slideViewPr>
    <p:cSldViewPr snapToGrid="0" snapToObjects="1">
      <p:cViewPr varScale="1">
        <p:scale>
          <a:sx n="108" d="100"/>
          <a:sy n="108" d="100"/>
        </p:scale>
        <p:origin x="8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0826" y="1122363"/>
            <a:ext cx="5327374" cy="2387600"/>
          </a:xfrm>
        </p:spPr>
        <p:txBody>
          <a:bodyPr anchor="b">
            <a:noAutofit/>
          </a:bodyPr>
          <a:lstStyle>
            <a:lvl1pPr algn="ctr">
              <a:defRPr sz="42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0826" y="3602038"/>
            <a:ext cx="5327374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8F277-E890-314E-B82D-E92F4AC63CCB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0826" y="5553074"/>
            <a:ext cx="3086100" cy="365125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9826" y="5553074"/>
            <a:ext cx="1898374" cy="365125"/>
          </a:xfrm>
        </p:spPr>
        <p:txBody>
          <a:bodyPr/>
          <a:lstStyle/>
          <a:p>
            <a:fld id="{55500B5F-61A6-0C4F-AF90-EB323BC1373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51963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2852" y="136524"/>
            <a:ext cx="4082498" cy="648667"/>
          </a:xfrm>
        </p:spPr>
        <p:txBody>
          <a:bodyPr>
            <a:noAutofit/>
          </a:bodyPr>
          <a:lstStyle>
            <a:lvl1pPr>
              <a:defRPr sz="26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53331"/>
            <a:ext cx="7886700" cy="4351338"/>
          </a:xfrm>
        </p:spPr>
        <p:txBody>
          <a:bodyPr/>
          <a:lstStyle/>
          <a:p>
            <a:pPr lvl="0"/>
            <a:r>
              <a:rPr lang="es-ES" dirty="0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8F277-E890-314E-B82D-E92F4AC63CCB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00B5F-61A6-0C4F-AF90-EB323BC137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220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524"/>
            <a:ext cx="7886700" cy="757997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253331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253331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8F277-E890-314E-B82D-E92F4AC63CCB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00B5F-61A6-0C4F-AF90-EB323BC137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3713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8F277-E890-314E-B82D-E92F4AC63CCB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00B5F-61A6-0C4F-AF90-EB323BC137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5925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8F277-E890-314E-B82D-E92F4AC63CCB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00B5F-61A6-0C4F-AF90-EB323BC137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9518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8F277-E890-314E-B82D-E92F4AC63CCB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00B5F-61A6-0C4F-AF90-EB323BC137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3725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8F277-E890-314E-B82D-E92F4AC63CCB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00B5F-61A6-0C4F-AF90-EB323BC137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182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8F277-E890-314E-B82D-E92F4AC63CCB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00B5F-61A6-0C4F-AF90-EB323BC137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9887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8F277-E890-314E-B82D-E92F4AC63CCB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00B5F-61A6-0C4F-AF90-EB323BC137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2358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8F277-E890-314E-B82D-E92F4AC63CCB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00B5F-61A6-0C4F-AF90-EB323BC137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6918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8F277-E890-314E-B82D-E92F4AC63CCB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00B5F-61A6-0C4F-AF90-EB323BC137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5053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A4CB2E-F3A4-3C44-80CF-1069003C74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9963" y="479393"/>
            <a:ext cx="4484037" cy="2009637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5486DEA-78F0-074E-A61E-A7C88B3410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9962" y="3797347"/>
            <a:ext cx="4484038" cy="1655762"/>
          </a:xfrm>
        </p:spPr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66001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212E10-4229-A44F-B3D1-1BC20BEE3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2852" y="180912"/>
            <a:ext cx="4082498" cy="648667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0957BE-A0A7-2E43-A3B4-679072C115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87259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AE3F01-8723-E143-B684-32F6497D3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4850" y="136524"/>
            <a:ext cx="4971577" cy="757997"/>
          </a:xfrm>
        </p:spPr>
        <p:txBody>
          <a:bodyPr/>
          <a:lstStyle/>
          <a:p>
            <a:endParaRPr lang="es-MX" sz="2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C4A551-6E9B-6540-A750-0EF207127B3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2A23035-FDA3-414C-9F6D-D2B4BDC88C8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26794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250</TotalTime>
  <Words>0</Words>
  <Application>Microsoft Office PowerPoint</Application>
  <PresentationFormat>Presentación en pantalla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Miriam Janet Landeros Escobedo</dc:creator>
  <cp:lastModifiedBy>Néstor  Iván Robles Olivares</cp:lastModifiedBy>
  <cp:revision>5</cp:revision>
  <dcterms:created xsi:type="dcterms:W3CDTF">2019-01-17T22:11:55Z</dcterms:created>
  <dcterms:modified xsi:type="dcterms:W3CDTF">2022-09-14T20:19:25Z</dcterms:modified>
</cp:coreProperties>
</file>